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7120" cy="5667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</TotalTime>
  <Application>LibreOffice/25.2.5.2$Windows_X86_64 LibreOffice_project/03d19516eb2e1dd5d4ccd751a0d6f35f35e08022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2025-09-30T23:52:16Z</dcterms:modified>
  <cp:revision>18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